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B6EE-58A0-482F-8829-C2B0BFAE137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570F-5475-4910-8D8A-1DD88060A4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B6EE-58A0-482F-8829-C2B0BFAE137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570F-5475-4910-8D8A-1DD88060A4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2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B6EE-58A0-482F-8829-C2B0BFAE137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570F-5475-4910-8D8A-1DD88060A4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95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B6EE-58A0-482F-8829-C2B0BFAE137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570F-5475-4910-8D8A-1DD88060A438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5262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B6EE-58A0-482F-8829-C2B0BFAE137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570F-5475-4910-8D8A-1DD88060A4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09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B6EE-58A0-482F-8829-C2B0BFAE137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570F-5475-4910-8D8A-1DD88060A4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71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B6EE-58A0-482F-8829-C2B0BFAE137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570F-5475-4910-8D8A-1DD88060A4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31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B6EE-58A0-482F-8829-C2B0BFAE137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570F-5475-4910-8D8A-1DD88060A4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57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B6EE-58A0-482F-8829-C2B0BFAE137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570F-5475-4910-8D8A-1DD88060A4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7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B6EE-58A0-482F-8829-C2B0BFAE137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570F-5475-4910-8D8A-1DD88060A4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8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B6EE-58A0-482F-8829-C2B0BFAE137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570F-5475-4910-8D8A-1DD88060A4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4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B6EE-58A0-482F-8829-C2B0BFAE137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570F-5475-4910-8D8A-1DD88060A4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3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B6EE-58A0-482F-8829-C2B0BFAE137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570F-5475-4910-8D8A-1DD88060A4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9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B6EE-58A0-482F-8829-C2B0BFAE137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570F-5475-4910-8D8A-1DD88060A4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1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B6EE-58A0-482F-8829-C2B0BFAE137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570F-5475-4910-8D8A-1DD88060A4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5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B6EE-58A0-482F-8829-C2B0BFAE137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570F-5475-4910-8D8A-1DD88060A4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13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B6EE-58A0-482F-8829-C2B0BFAE137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570F-5475-4910-8D8A-1DD88060A4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3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443B6EE-58A0-482F-8829-C2B0BFAE137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B570F-5475-4910-8D8A-1DD88060A4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243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  <p:sldLayoutId id="2147483886" r:id="rId13"/>
    <p:sldLayoutId id="2147483887" r:id="rId14"/>
    <p:sldLayoutId id="2147483888" r:id="rId15"/>
    <p:sldLayoutId id="2147483889" r:id="rId16"/>
    <p:sldLayoutId id="214748389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AR" b="1" dirty="0" smtClean="0"/>
              <a:t>Ayudas Económicas Fondo Solidario</a:t>
            </a:r>
            <a:br>
              <a:rPr lang="es-AR" b="1" dirty="0" smtClean="0"/>
            </a:br>
            <a:endParaRPr lang="en-US" b="1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2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496390"/>
            <a:ext cx="9934802" cy="5752010"/>
          </a:xfrm>
        </p:spPr>
        <p:txBody>
          <a:bodyPr/>
          <a:lstStyle/>
          <a:p>
            <a:r>
              <a:rPr lang="es-AR" dirty="0" smtClean="0"/>
              <a:t>CUIDADOS PALIATIVOS $23.500</a:t>
            </a:r>
          </a:p>
          <a:p>
            <a:r>
              <a:rPr lang="es-AR" dirty="0" smtClean="0"/>
              <a:t>INCAPACIDAD TOTAL Y TRANSITORIA $23.500</a:t>
            </a:r>
          </a:p>
          <a:p>
            <a:r>
              <a:rPr lang="es-AR" dirty="0" smtClean="0"/>
              <a:t>FERTILIZACION ASISTIDA $63.000</a:t>
            </a:r>
          </a:p>
          <a:p>
            <a:r>
              <a:rPr lang="es-AR" dirty="0" smtClean="0"/>
              <a:t>IMPLANTE COCLEAR $66.000</a:t>
            </a:r>
          </a:p>
          <a:p>
            <a:r>
              <a:rPr lang="es-AR" dirty="0" smtClean="0"/>
              <a:t>PATOLOGIAS ONCOLOGICAS $28.500</a:t>
            </a:r>
          </a:p>
          <a:p>
            <a:r>
              <a:rPr lang="es-AR" dirty="0" smtClean="0"/>
              <a:t>PROTESIS AUDITIVAS – AUDIFONOS $18.500</a:t>
            </a:r>
          </a:p>
          <a:p>
            <a:r>
              <a:rPr lang="es-AR" dirty="0" smtClean="0"/>
              <a:t>PROTESIS CARDIOVASCULARES- CARDIODESFRIBILADORES $31.500</a:t>
            </a:r>
          </a:p>
          <a:p>
            <a:r>
              <a:rPr lang="es-AR" dirty="0"/>
              <a:t>PROTESIS </a:t>
            </a:r>
            <a:r>
              <a:rPr lang="es-AR" dirty="0" smtClean="0"/>
              <a:t>CARDIOVASCULARES- ENDOPROTESIS $31.500</a:t>
            </a:r>
          </a:p>
          <a:p>
            <a:r>
              <a:rPr lang="es-AR" dirty="0"/>
              <a:t>PROTESIS </a:t>
            </a:r>
            <a:r>
              <a:rPr lang="es-AR" dirty="0" smtClean="0"/>
              <a:t>CARDIOVASCULARES- MARCAPASOS $18.500</a:t>
            </a:r>
          </a:p>
          <a:p>
            <a:r>
              <a:rPr lang="es-AR" dirty="0"/>
              <a:t>PROTESIS </a:t>
            </a:r>
            <a:r>
              <a:rPr lang="es-AR" dirty="0" smtClean="0"/>
              <a:t>CARDIOVASCULARES- STENT CORONARIO Y VASCULAR $18.500</a:t>
            </a:r>
          </a:p>
          <a:p>
            <a:r>
              <a:rPr lang="es-AR" dirty="0"/>
              <a:t>PROTESIS </a:t>
            </a:r>
            <a:r>
              <a:rPr lang="es-AR" dirty="0" smtClean="0"/>
              <a:t>CARDIOVASCULARES- VALVULAS CARDICACAS $18.500</a:t>
            </a:r>
          </a:p>
          <a:p>
            <a:r>
              <a:rPr lang="es-AR" dirty="0" smtClean="0"/>
              <a:t>PROTESIS NEUROQUIRURGICAS- MICROCOILS $31.500</a:t>
            </a:r>
          </a:p>
          <a:p>
            <a:r>
              <a:rPr lang="es-AR" dirty="0"/>
              <a:t>PROTESIS </a:t>
            </a:r>
            <a:r>
              <a:rPr lang="es-AR" dirty="0" smtClean="0"/>
              <a:t>NEUROQUIRURGICAS- STENT NEUROVASCULAR $31.500</a:t>
            </a:r>
          </a:p>
          <a:p>
            <a:endParaRPr lang="es-A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1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idx="1"/>
          </p:nvPr>
        </p:nvSpPr>
        <p:spPr>
          <a:xfrm>
            <a:off x="1103313" y="639763"/>
            <a:ext cx="9674225" cy="5608637"/>
          </a:xfrm>
        </p:spPr>
        <p:txBody>
          <a:bodyPr>
            <a:normAutofit lnSpcReduction="10000"/>
          </a:bodyPr>
          <a:lstStyle/>
          <a:p>
            <a:r>
              <a:rPr lang="es-AR" dirty="0"/>
              <a:t>PROTESIS </a:t>
            </a:r>
            <a:r>
              <a:rPr lang="es-AR" dirty="0" smtClean="0"/>
              <a:t>NEUROQUIRURGICAS- VALVULAS DE DERIVACION $18.500</a:t>
            </a:r>
          </a:p>
          <a:p>
            <a:r>
              <a:rPr lang="es-AR" dirty="0" smtClean="0"/>
              <a:t>PROTESIS TRAUMATOLOGIAS- COMPLETA DE CADERA PARA REEMPLAZO TOTAL $31.500</a:t>
            </a:r>
          </a:p>
          <a:p>
            <a:r>
              <a:rPr lang="es-AR" dirty="0"/>
              <a:t>PROTESIS </a:t>
            </a:r>
            <a:r>
              <a:rPr lang="es-AR" dirty="0" smtClean="0"/>
              <a:t>TRAUMATOLOGIAS- REEMPLAZO PARCIAL DE CADERA $15.750</a:t>
            </a:r>
          </a:p>
          <a:p>
            <a:r>
              <a:rPr lang="es-AR" dirty="0"/>
              <a:t>PROTESIS </a:t>
            </a:r>
            <a:r>
              <a:rPr lang="es-AR" dirty="0" smtClean="0"/>
              <a:t>TRAUMATOLOGIAS- </a:t>
            </a:r>
            <a:r>
              <a:rPr lang="es-AR" dirty="0"/>
              <a:t>COMPLETA DE </a:t>
            </a:r>
            <a:r>
              <a:rPr lang="es-AR" dirty="0" smtClean="0"/>
              <a:t>HOMBRO </a:t>
            </a:r>
            <a:r>
              <a:rPr lang="es-AR" dirty="0"/>
              <a:t>PARA REEMPLAZO TOTAL </a:t>
            </a:r>
            <a:r>
              <a:rPr lang="es-AR" dirty="0" smtClean="0"/>
              <a:t>$18.500</a:t>
            </a:r>
          </a:p>
          <a:p>
            <a:r>
              <a:rPr lang="es-AR" dirty="0"/>
              <a:t>PROTESIS </a:t>
            </a:r>
            <a:r>
              <a:rPr lang="es-AR" dirty="0" smtClean="0"/>
              <a:t>TRAUMATOLOGIAS- </a:t>
            </a:r>
            <a:r>
              <a:rPr lang="es-AR" dirty="0"/>
              <a:t>REEMPLAZO PARCIAL DE </a:t>
            </a:r>
            <a:r>
              <a:rPr lang="es-AR" dirty="0" smtClean="0"/>
              <a:t>HOMBRO $9.250</a:t>
            </a:r>
          </a:p>
          <a:p>
            <a:r>
              <a:rPr lang="es-AR" dirty="0"/>
              <a:t>PROTESIS </a:t>
            </a:r>
            <a:r>
              <a:rPr lang="es-AR" dirty="0" smtClean="0"/>
              <a:t>TRAUMATOLOGIAS- </a:t>
            </a:r>
            <a:r>
              <a:rPr lang="es-AR" dirty="0"/>
              <a:t>COMPLETA DE </a:t>
            </a:r>
            <a:r>
              <a:rPr lang="es-AR" dirty="0" smtClean="0"/>
              <a:t>RODILLA </a:t>
            </a:r>
            <a:r>
              <a:rPr lang="es-AR" dirty="0"/>
              <a:t>PARA REEMPLAZO TOTAL $</a:t>
            </a:r>
            <a:r>
              <a:rPr lang="es-AR" dirty="0" smtClean="0"/>
              <a:t>31.500</a:t>
            </a:r>
          </a:p>
          <a:p>
            <a:r>
              <a:rPr lang="es-AR" dirty="0"/>
              <a:t>PROTESIS </a:t>
            </a:r>
            <a:r>
              <a:rPr lang="es-AR" dirty="0" smtClean="0"/>
              <a:t>TRAUMATOLOGIAS- </a:t>
            </a:r>
            <a:r>
              <a:rPr lang="es-AR" dirty="0"/>
              <a:t>REEMPLAZO PARCIAL DE </a:t>
            </a:r>
            <a:r>
              <a:rPr lang="es-AR" dirty="0" smtClean="0"/>
              <a:t>RODILLA </a:t>
            </a:r>
            <a:r>
              <a:rPr lang="es-AR" dirty="0"/>
              <a:t>$</a:t>
            </a:r>
            <a:r>
              <a:rPr lang="es-AR" dirty="0" smtClean="0"/>
              <a:t>15.750</a:t>
            </a:r>
          </a:p>
          <a:p>
            <a:r>
              <a:rPr lang="es-AR" dirty="0"/>
              <a:t>PROTESIS </a:t>
            </a:r>
            <a:r>
              <a:rPr lang="es-AR" dirty="0" smtClean="0"/>
              <a:t>TRAUMATOLOGIAS- SISTEMA DE ESTABILIZACION DE COLUMNA $31.500</a:t>
            </a:r>
          </a:p>
          <a:p>
            <a:r>
              <a:rPr lang="es-AR" dirty="0"/>
              <a:t>PROTESIS </a:t>
            </a:r>
            <a:r>
              <a:rPr lang="es-AR" dirty="0" smtClean="0"/>
              <a:t>ODONTOLOGICAS- IMPLANTES $16.500</a:t>
            </a:r>
          </a:p>
          <a:p>
            <a:r>
              <a:rPr lang="es-AR" dirty="0"/>
              <a:t>PROTESIS </a:t>
            </a:r>
            <a:r>
              <a:rPr lang="es-AR" dirty="0" smtClean="0"/>
              <a:t>OFTALMOLOGICAS- LENTES INTRAOCULARES MONO Y MULTIFOCALES $18.500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60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483326"/>
            <a:ext cx="9973991" cy="5765073"/>
          </a:xfrm>
        </p:spPr>
        <p:txBody>
          <a:bodyPr>
            <a:normAutofit/>
          </a:bodyPr>
          <a:lstStyle/>
          <a:p>
            <a:r>
              <a:rPr lang="es-AR" dirty="0" smtClean="0"/>
              <a:t>TRANSPLANTE DE CORAZON $167.500</a:t>
            </a:r>
          </a:p>
          <a:p>
            <a:r>
              <a:rPr lang="es-AR" dirty="0" smtClean="0"/>
              <a:t>TRANSPLANTE DE RIÑON $87.500</a:t>
            </a:r>
            <a:endParaRPr lang="en-US" dirty="0"/>
          </a:p>
          <a:p>
            <a:r>
              <a:rPr lang="es-AR" dirty="0" smtClean="0"/>
              <a:t>TRANSPLANTE HEPATICO $293.500</a:t>
            </a:r>
            <a:endParaRPr lang="en-US" dirty="0"/>
          </a:p>
          <a:p>
            <a:r>
              <a:rPr lang="es-AR" dirty="0" smtClean="0"/>
              <a:t>TRANSPLANTE DE MEDULA $293.500</a:t>
            </a:r>
            <a:endParaRPr lang="en-US" dirty="0"/>
          </a:p>
          <a:p>
            <a:r>
              <a:rPr lang="es-AR" dirty="0" smtClean="0"/>
              <a:t>TRANSPLANTE CARDIOPULMONAR $249.000</a:t>
            </a:r>
            <a:endParaRPr lang="en-US" dirty="0"/>
          </a:p>
          <a:p>
            <a:r>
              <a:rPr lang="es-AR" dirty="0" smtClean="0"/>
              <a:t>TRANSPLANTE DE PANCREAS $246.500</a:t>
            </a:r>
            <a:endParaRPr lang="en-US" dirty="0"/>
          </a:p>
          <a:p>
            <a:r>
              <a:rPr lang="es-AR" dirty="0" smtClean="0"/>
              <a:t>TRANSPLANTE RENO-PANCREATICO $246.500</a:t>
            </a:r>
            <a:endParaRPr lang="en-US" dirty="0"/>
          </a:p>
          <a:p>
            <a:r>
              <a:rPr lang="es-AR" dirty="0" smtClean="0"/>
              <a:t>TRANSPLANTE DE INTESTINO $521.000</a:t>
            </a:r>
            <a:endParaRPr lang="en-US" dirty="0"/>
          </a:p>
          <a:p>
            <a:r>
              <a:rPr lang="es-AR" dirty="0" smtClean="0"/>
              <a:t>TRANSPLANTE DE HUESOS $126.000</a:t>
            </a:r>
            <a:endParaRPr lang="en-US" dirty="0"/>
          </a:p>
          <a:p>
            <a:r>
              <a:rPr lang="es-AR" dirty="0" smtClean="0"/>
              <a:t>TRANSPLANTE DE CORNEA $28.500</a:t>
            </a:r>
            <a:endParaRPr lang="en-US" dirty="0"/>
          </a:p>
          <a:p>
            <a:r>
              <a:rPr lang="es-AR" dirty="0" smtClean="0"/>
              <a:t>CIRUGIA ENDOSCOPICA DE COLUMNA $30.000</a:t>
            </a:r>
          </a:p>
          <a:p>
            <a:r>
              <a:rPr lang="es-AR" dirty="0" smtClean="0"/>
              <a:t>CIRUGIAS OFTALMOLOGICAS $10.000</a:t>
            </a:r>
          </a:p>
          <a:p>
            <a:r>
              <a:rPr lang="es-AR" dirty="0" smtClean="0"/>
              <a:t>GAMMA KNIFE- RADIOCIRUGIA ESTEREOTACTICA $25.000</a:t>
            </a:r>
          </a:p>
        </p:txBody>
      </p:sp>
    </p:spTree>
    <p:extLst>
      <p:ext uri="{BB962C8B-B14F-4D97-AF65-F5344CB8AC3E}">
        <p14:creationId xmlns:p14="http://schemas.microsoft.com/office/powerpoint/2010/main" val="410940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287384"/>
            <a:ext cx="9268597" cy="5961016"/>
          </a:xfrm>
        </p:spPr>
        <p:txBody>
          <a:bodyPr/>
          <a:lstStyle/>
          <a:p>
            <a:r>
              <a:rPr lang="es-AR" dirty="0" smtClean="0"/>
              <a:t>PET- TOMOGRAFIA POR EMISION DE POSITRONES $10.000</a:t>
            </a:r>
          </a:p>
          <a:p>
            <a:r>
              <a:rPr lang="es-AR" dirty="0" smtClean="0"/>
              <a:t>REEMPLAZO VASCULAR PERCUTANEO- PRACTICA HEMODINAMICA- INCLUYE MODILO TAVI $30.000</a:t>
            </a:r>
          </a:p>
          <a:p>
            <a:r>
              <a:rPr lang="es-AR" dirty="0" smtClean="0"/>
              <a:t>TRATAMIENTO REGIONAL HEPATICO $20.000</a:t>
            </a:r>
          </a:p>
          <a:p>
            <a:r>
              <a:rPr lang="es-AR" smtClean="0"/>
              <a:t>TRATAMIENTOS ONCOLOGICOS ALTERNATIVOS ( CASOS RESIDUALES) $10.000</a:t>
            </a:r>
          </a:p>
        </p:txBody>
      </p:sp>
    </p:spTree>
    <p:extLst>
      <p:ext uri="{BB962C8B-B14F-4D97-AF65-F5344CB8AC3E}">
        <p14:creationId xmlns:p14="http://schemas.microsoft.com/office/powerpoint/2010/main" val="3535753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</TotalTime>
  <Words>251</Words>
  <Application>Microsoft Office PowerPoint</Application>
  <PresentationFormat>Panorámica</PresentationFormat>
  <Paragraphs>41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Ayudas Económicas Fondo Solidario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Ayudas Económicas Fondo Solidario</dc:title>
  <dc:creator>Usuario de Windows</dc:creator>
  <cp:lastModifiedBy>Usuario de Windows</cp:lastModifiedBy>
  <cp:revision>4</cp:revision>
  <dcterms:created xsi:type="dcterms:W3CDTF">2019-10-21T23:11:19Z</dcterms:created>
  <dcterms:modified xsi:type="dcterms:W3CDTF">2019-10-21T23:50:31Z</dcterms:modified>
</cp:coreProperties>
</file>